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E91087-2B9A-4CB2-A4E5-574C6104D768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782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436439-10B2-48A1-B236-D1EDE4469611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078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82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6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Topics for </a:t>
            </a:r>
            <a:br>
              <a:rPr lang="en-US" altLang="en-US" dirty="0"/>
            </a:br>
            <a:r>
              <a:rPr lang="en-US" altLang="en-US" dirty="0"/>
              <a:t>Experienced Counselors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Districts may wish to add or delete items from this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1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Topics for  Experienced Counselors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2017-11-15T05:35:14Z</dcterms:modified>
</cp:coreProperties>
</file>